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8"/>
  </p:notesMasterIdLst>
  <p:sldIdLst>
    <p:sldId id="257" r:id="rId2"/>
    <p:sldId id="260" r:id="rId3"/>
    <p:sldId id="261" r:id="rId4"/>
    <p:sldId id="258" r:id="rId5"/>
    <p:sldId id="263" r:id="rId6"/>
    <p:sldId id="277" r:id="rId7"/>
    <p:sldId id="276" r:id="rId8"/>
    <p:sldId id="264" r:id="rId9"/>
    <p:sldId id="270" r:id="rId10"/>
    <p:sldId id="271" r:id="rId11"/>
    <p:sldId id="272" r:id="rId12"/>
    <p:sldId id="273" r:id="rId13"/>
    <p:sldId id="274" r:id="rId14"/>
    <p:sldId id="275" r:id="rId15"/>
    <p:sldId id="265" r:id="rId16"/>
    <p:sldId id="269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배달의민족 주아" panose="020206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56" d="100"/>
          <a:sy n="56" d="100"/>
        </p:scale>
        <p:origin x="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0474" y="2447473"/>
            <a:ext cx="31710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i="1" spc="-3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Present</a:t>
            </a:r>
          </a:p>
          <a:p>
            <a:pPr algn="ctr"/>
            <a:endParaRPr lang="ko-KR" altLang="en-US" sz="7200" i="1" spc="-3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</a:t>
            </a:r>
            <a:r>
              <a:rPr lang="ko-KR" altLang="en-US" i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메타몽</a:t>
            </a:r>
            <a:endParaRPr lang="en-US" altLang="ko-KR" i="1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328" y="4373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95" y="4989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6233" y="10069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spc="-15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70" y="1540904"/>
            <a:ext cx="2446017" cy="43495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12" y="1528911"/>
            <a:ext cx="2447905" cy="43615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292" y="1528911"/>
            <a:ext cx="2535167" cy="43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5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328" y="4373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95" y="4989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6233" y="10069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spc="-15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68" y="1573923"/>
            <a:ext cx="2406011" cy="4212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97" y="1573923"/>
            <a:ext cx="2372461" cy="4265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576" y="1573923"/>
            <a:ext cx="2564230" cy="430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328" y="4373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95" y="4989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6233" y="10069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spc="-15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42" y="1878723"/>
            <a:ext cx="1999580" cy="3533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61" y="1878723"/>
            <a:ext cx="1983224" cy="3533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25" y="1878723"/>
            <a:ext cx="2044560" cy="356162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332" y="1878723"/>
            <a:ext cx="2044560" cy="35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328" y="4373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95" y="4989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6233" y="10069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spc="-15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18" y="1653269"/>
            <a:ext cx="2433784" cy="4314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2" y="1653269"/>
            <a:ext cx="2471073" cy="43146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989" y="1653269"/>
            <a:ext cx="2454470" cy="43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328" y="4373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95" y="4989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6233" y="10069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spc="-15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95" y="1376262"/>
            <a:ext cx="2532791" cy="45249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72" y="1376261"/>
            <a:ext cx="2473191" cy="45249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18" y="1376261"/>
            <a:ext cx="2514441" cy="45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2231" y="2447473"/>
            <a:ext cx="3927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6915" y="2497976"/>
            <a:ext cx="169629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54052" y="444928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ko-KR" altLang="en-US" sz="20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0876" y="2497976"/>
            <a:ext cx="19527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01518" y="4445336"/>
            <a:ext cx="2215074" cy="4169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ko-KR" altLang="en-US" sz="20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26097" y="2504484"/>
            <a:ext cx="190148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37138" y="444928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</a:t>
            </a:r>
            <a:r>
              <a:rPr lang="ko-KR" altLang="en-US" sz="2000" dirty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ko-KR" altLang="en-US" sz="20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시연</a:t>
            </a:r>
            <a:endParaRPr lang="en-US" altLang="ko-KR" sz="20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7420" y="6278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5655" y="2504484"/>
            <a:ext cx="19527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65898" y="4449280"/>
            <a:ext cx="2215074" cy="4169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해석</a:t>
            </a:r>
            <a:endParaRPr lang="ko-KR" altLang="en-US" sz="20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684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89328" y="4373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835" y="498947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7035" y="1006929"/>
            <a:ext cx="9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en-US" altLang="ko-KR" spc="-15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95" y="2039297"/>
            <a:ext cx="3512832" cy="38542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47326" y="2039297"/>
            <a:ext cx="1016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아트</a:t>
            </a:r>
            <a:endParaRPr lang="ko-KR" altLang="en-US" sz="4000" b="1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4853" y="2937151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표정우</a:t>
            </a:r>
            <a:endParaRPr lang="en-US" altLang="ko-KR" sz="200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20625" y="2039297"/>
            <a:ext cx="1037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endParaRPr lang="ko-KR" altLang="en-US" sz="4000" b="1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31820" y="2937151"/>
            <a:ext cx="2215074" cy="4169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신현규</a:t>
            </a:r>
            <a:r>
              <a:rPr lang="en-US" altLang="ko-KR" sz="20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김재현</a:t>
            </a:r>
            <a:endParaRPr lang="en-US" altLang="ko-KR" sz="200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5321" y="4612398"/>
            <a:ext cx="3951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함께 하지 못한 분들</a:t>
            </a:r>
            <a:endParaRPr lang="ko-KR" altLang="en-US" sz="4000" b="1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5365" y="5510252"/>
            <a:ext cx="454218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오재준</a:t>
            </a:r>
            <a:r>
              <a:rPr lang="en-US" altLang="ko-KR" sz="20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err="1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정윤혁</a:t>
            </a:r>
            <a:endParaRPr lang="en-US" altLang="ko-KR" sz="200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해석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328" y="4373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4386" y="498947"/>
            <a:ext cx="55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9057" y="100692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해석</a:t>
            </a:r>
            <a:endParaRPr lang="en-US" altLang="ko-KR" spc="-15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442" y="6013174"/>
            <a:ext cx="5049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먼저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선물이란 단어를 생각한다면 통상적으로 특별함을 떠올리기 십상인데 저희는 이러한 부분에 반전을 주어 일상에서도 손쉽게 발견해낼 수 있는 선물들을 찾아보자는 마음으로 이 게임을 개발하게 되었습니다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62728" y="3031434"/>
            <a:ext cx="3689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평범한 일상 속의 선물</a:t>
            </a:r>
            <a:endParaRPr lang="en-US" altLang="ko-KR" sz="36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67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633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50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328" y="4373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95" y="4989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6233" y="10069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spc="-15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81" y="1573923"/>
            <a:ext cx="2366786" cy="42040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99" y="1573923"/>
            <a:ext cx="2346940" cy="420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328" y="437393"/>
            <a:ext cx="2037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95" y="498947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6233" y="10069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소개</a:t>
            </a:r>
            <a:endParaRPr lang="en-US" altLang="ko-KR" spc="-150" dirty="0" smtClean="0">
              <a:solidFill>
                <a:srgbClr val="00002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70" y="1573923"/>
            <a:ext cx="2389406" cy="4250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12" y="1573923"/>
            <a:ext cx="2387398" cy="42982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047" y="1573923"/>
            <a:ext cx="2534412" cy="42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122</Words>
  <Application>Microsoft Office PowerPoint</Application>
  <PresentationFormat>와이드스크린</PresentationFormat>
  <Paragraphs>56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배달의민족 주아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재현 김</cp:lastModifiedBy>
  <cp:revision>15</cp:revision>
  <dcterms:created xsi:type="dcterms:W3CDTF">2017-05-29T09:12:16Z</dcterms:created>
  <dcterms:modified xsi:type="dcterms:W3CDTF">2019-12-21T23:44:31Z</dcterms:modified>
</cp:coreProperties>
</file>